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287000" cy="10287000"/>
  <p:notesSz cx="10287000" cy="10287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DED8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8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1525" y="3188970"/>
            <a:ext cx="874395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43050" y="5760720"/>
            <a:ext cx="72009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4350" y="2366010"/>
            <a:ext cx="4474845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297805" y="2366010"/>
            <a:ext cx="4474845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287000" cy="10287000"/>
          </a:xfrm>
          <a:custGeom>
            <a:avLst/>
            <a:gdLst/>
            <a:ahLst/>
            <a:cxnLst/>
            <a:rect l="l" t="t" r="r" b="b"/>
            <a:pathLst>
              <a:path w="10287000" h="10287000">
                <a:moveTo>
                  <a:pt x="10286999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0286999" y="0"/>
                </a:lnTo>
                <a:lnTo>
                  <a:pt x="10286999" y="10286999"/>
                </a:lnTo>
                <a:close/>
              </a:path>
            </a:pathLst>
          </a:custGeom>
          <a:solidFill>
            <a:srgbClr val="083B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4350" y="411480"/>
            <a:ext cx="92583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4350" y="2366010"/>
            <a:ext cx="92583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97580" y="9566910"/>
            <a:ext cx="32918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14350" y="9566910"/>
            <a:ext cx="236601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406640" y="9566910"/>
            <a:ext cx="236601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4718" y="6184500"/>
            <a:ext cx="293370" cy="288925"/>
          </a:xfrm>
          <a:custGeom>
            <a:avLst/>
            <a:gdLst/>
            <a:ahLst/>
            <a:cxnLst/>
            <a:rect l="l" t="t" r="r" b="b"/>
            <a:pathLst>
              <a:path w="293370" h="288925">
                <a:moveTo>
                  <a:pt x="6547" y="288381"/>
                </a:moveTo>
                <a:lnTo>
                  <a:pt x="51952" y="274564"/>
                </a:lnTo>
                <a:lnTo>
                  <a:pt x="89031" y="246163"/>
                </a:lnTo>
                <a:lnTo>
                  <a:pt x="131820" y="198881"/>
                </a:lnTo>
                <a:lnTo>
                  <a:pt x="151730" y="173845"/>
                </a:lnTo>
                <a:lnTo>
                  <a:pt x="170840" y="150026"/>
                </a:lnTo>
                <a:lnTo>
                  <a:pt x="209852" y="103034"/>
                </a:lnTo>
                <a:lnTo>
                  <a:pt x="239961" y="68182"/>
                </a:lnTo>
                <a:lnTo>
                  <a:pt x="270992" y="33470"/>
                </a:lnTo>
                <a:lnTo>
                  <a:pt x="278048" y="26718"/>
                </a:lnTo>
                <a:lnTo>
                  <a:pt x="287572" y="16706"/>
                </a:lnTo>
                <a:lnTo>
                  <a:pt x="293103" y="6709"/>
                </a:lnTo>
                <a:lnTo>
                  <a:pt x="288177" y="0"/>
                </a:lnTo>
                <a:lnTo>
                  <a:pt x="269766" y="7773"/>
                </a:lnTo>
                <a:lnTo>
                  <a:pt x="242983" y="30455"/>
                </a:lnTo>
                <a:lnTo>
                  <a:pt x="216675" y="56165"/>
                </a:lnTo>
                <a:lnTo>
                  <a:pt x="199686" y="73023"/>
                </a:lnTo>
                <a:lnTo>
                  <a:pt x="177882" y="92931"/>
                </a:lnTo>
                <a:lnTo>
                  <a:pt x="134935" y="133454"/>
                </a:lnTo>
                <a:lnTo>
                  <a:pt x="90111" y="177702"/>
                </a:lnTo>
                <a:lnTo>
                  <a:pt x="43633" y="225847"/>
                </a:lnTo>
                <a:lnTo>
                  <a:pt x="15104" y="256733"/>
                </a:lnTo>
                <a:lnTo>
                  <a:pt x="0" y="282881"/>
                </a:lnTo>
                <a:lnTo>
                  <a:pt x="2583" y="287894"/>
                </a:lnTo>
                <a:lnTo>
                  <a:pt x="6547" y="288381"/>
                </a:lnTo>
                <a:close/>
              </a:path>
            </a:pathLst>
          </a:custGeom>
          <a:solidFill>
            <a:srgbClr val="FF4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54190" y="5869562"/>
            <a:ext cx="476250" cy="91440"/>
          </a:xfrm>
          <a:custGeom>
            <a:avLst/>
            <a:gdLst/>
            <a:ahLst/>
            <a:cxnLst/>
            <a:rect l="l" t="t" r="r" b="b"/>
            <a:pathLst>
              <a:path w="476250" h="91439">
                <a:moveTo>
                  <a:pt x="121783" y="91130"/>
                </a:moveTo>
                <a:lnTo>
                  <a:pt x="166440" y="86102"/>
                </a:lnTo>
                <a:lnTo>
                  <a:pt x="366570" y="57173"/>
                </a:lnTo>
                <a:lnTo>
                  <a:pt x="422322" y="47679"/>
                </a:lnTo>
                <a:lnTo>
                  <a:pt x="475675" y="30204"/>
                </a:lnTo>
                <a:lnTo>
                  <a:pt x="436930" y="8997"/>
                </a:lnTo>
                <a:lnTo>
                  <a:pt x="388537" y="239"/>
                </a:lnTo>
                <a:lnTo>
                  <a:pt x="335725" y="0"/>
                </a:lnTo>
                <a:lnTo>
                  <a:pt x="283720" y="4351"/>
                </a:lnTo>
                <a:lnTo>
                  <a:pt x="207194" y="12766"/>
                </a:lnTo>
                <a:lnTo>
                  <a:pt x="146410" y="21991"/>
                </a:lnTo>
                <a:lnTo>
                  <a:pt x="93361" y="34388"/>
                </a:lnTo>
                <a:lnTo>
                  <a:pt x="55192" y="45901"/>
                </a:lnTo>
                <a:lnTo>
                  <a:pt x="18481" y="55965"/>
                </a:lnTo>
                <a:lnTo>
                  <a:pt x="0" y="58196"/>
                </a:lnTo>
                <a:lnTo>
                  <a:pt x="35191" y="81308"/>
                </a:lnTo>
                <a:lnTo>
                  <a:pt x="76909" y="90909"/>
                </a:lnTo>
                <a:lnTo>
                  <a:pt x="121783" y="91130"/>
                </a:lnTo>
                <a:close/>
              </a:path>
            </a:pathLst>
          </a:custGeom>
          <a:solidFill>
            <a:srgbClr val="FF4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29541" y="4598465"/>
            <a:ext cx="35560" cy="158115"/>
          </a:xfrm>
          <a:custGeom>
            <a:avLst/>
            <a:gdLst/>
            <a:ahLst/>
            <a:cxnLst/>
            <a:rect l="l" t="t" r="r" b="b"/>
            <a:pathLst>
              <a:path w="35560" h="158114">
                <a:moveTo>
                  <a:pt x="31133" y="158095"/>
                </a:moveTo>
                <a:lnTo>
                  <a:pt x="33227" y="152809"/>
                </a:lnTo>
                <a:lnTo>
                  <a:pt x="34044" y="145945"/>
                </a:lnTo>
                <a:lnTo>
                  <a:pt x="34197" y="138802"/>
                </a:lnTo>
                <a:lnTo>
                  <a:pt x="34303" y="132680"/>
                </a:lnTo>
                <a:lnTo>
                  <a:pt x="34641" y="125521"/>
                </a:lnTo>
                <a:lnTo>
                  <a:pt x="34856" y="118358"/>
                </a:lnTo>
                <a:lnTo>
                  <a:pt x="34951" y="111191"/>
                </a:lnTo>
                <a:lnTo>
                  <a:pt x="34924" y="104024"/>
                </a:lnTo>
                <a:lnTo>
                  <a:pt x="32294" y="61774"/>
                </a:lnTo>
                <a:lnTo>
                  <a:pt x="22367" y="18811"/>
                </a:lnTo>
                <a:lnTo>
                  <a:pt x="4422" y="0"/>
                </a:lnTo>
                <a:lnTo>
                  <a:pt x="0" y="5957"/>
                </a:lnTo>
                <a:lnTo>
                  <a:pt x="679" y="14168"/>
                </a:lnTo>
                <a:lnTo>
                  <a:pt x="1894" y="21487"/>
                </a:lnTo>
                <a:lnTo>
                  <a:pt x="6958" y="45766"/>
                </a:lnTo>
                <a:lnTo>
                  <a:pt x="13068" y="69843"/>
                </a:lnTo>
                <a:lnTo>
                  <a:pt x="18781" y="93972"/>
                </a:lnTo>
                <a:lnTo>
                  <a:pt x="22656" y="118409"/>
                </a:lnTo>
                <a:lnTo>
                  <a:pt x="23087" y="127754"/>
                </a:lnTo>
                <a:lnTo>
                  <a:pt x="23846" y="140005"/>
                </a:lnTo>
                <a:lnTo>
                  <a:pt x="26130" y="151380"/>
                </a:lnTo>
                <a:lnTo>
                  <a:pt x="31133" y="158095"/>
                </a:lnTo>
                <a:close/>
              </a:path>
            </a:pathLst>
          </a:custGeom>
          <a:solidFill>
            <a:srgbClr val="FF4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21376" y="4741863"/>
            <a:ext cx="358775" cy="525780"/>
          </a:xfrm>
          <a:custGeom>
            <a:avLst/>
            <a:gdLst/>
            <a:ahLst/>
            <a:cxnLst/>
            <a:rect l="l" t="t" r="r" b="b"/>
            <a:pathLst>
              <a:path w="358775" h="525779">
                <a:moveTo>
                  <a:pt x="0" y="525741"/>
                </a:moveTo>
                <a:lnTo>
                  <a:pt x="19538" y="509874"/>
                </a:lnTo>
                <a:lnTo>
                  <a:pt x="37586" y="489449"/>
                </a:lnTo>
                <a:lnTo>
                  <a:pt x="54389" y="467516"/>
                </a:lnTo>
                <a:lnTo>
                  <a:pt x="70195" y="447124"/>
                </a:lnTo>
                <a:lnTo>
                  <a:pt x="111225" y="396335"/>
                </a:lnTo>
                <a:lnTo>
                  <a:pt x="151071" y="344612"/>
                </a:lnTo>
                <a:lnTo>
                  <a:pt x="181725" y="303071"/>
                </a:lnTo>
                <a:lnTo>
                  <a:pt x="211614" y="260977"/>
                </a:lnTo>
                <a:lnTo>
                  <a:pt x="240729" y="218343"/>
                </a:lnTo>
                <a:lnTo>
                  <a:pt x="269059" y="175184"/>
                </a:lnTo>
                <a:lnTo>
                  <a:pt x="296594" y="131512"/>
                </a:lnTo>
                <a:lnTo>
                  <a:pt x="332619" y="68542"/>
                </a:lnTo>
                <a:lnTo>
                  <a:pt x="358756" y="1344"/>
                </a:lnTo>
                <a:lnTo>
                  <a:pt x="339422" y="0"/>
                </a:lnTo>
                <a:lnTo>
                  <a:pt x="305177" y="23518"/>
                </a:lnTo>
                <a:lnTo>
                  <a:pt x="264890" y="81111"/>
                </a:lnTo>
                <a:lnTo>
                  <a:pt x="238321" y="121454"/>
                </a:lnTo>
                <a:lnTo>
                  <a:pt x="212057" y="161996"/>
                </a:lnTo>
                <a:lnTo>
                  <a:pt x="186099" y="202735"/>
                </a:lnTo>
                <a:lnTo>
                  <a:pt x="160447" y="243667"/>
                </a:lnTo>
                <a:lnTo>
                  <a:pt x="135105" y="284791"/>
                </a:lnTo>
                <a:lnTo>
                  <a:pt x="98071" y="346164"/>
                </a:lnTo>
                <a:lnTo>
                  <a:pt x="61726" y="407947"/>
                </a:lnTo>
                <a:lnTo>
                  <a:pt x="44486" y="434909"/>
                </a:lnTo>
                <a:lnTo>
                  <a:pt x="24970" y="464931"/>
                </a:lnTo>
                <a:lnTo>
                  <a:pt x="8401" y="495910"/>
                </a:lnTo>
                <a:lnTo>
                  <a:pt x="0" y="525741"/>
                </a:lnTo>
                <a:close/>
              </a:path>
            </a:pathLst>
          </a:custGeom>
          <a:solidFill>
            <a:srgbClr val="FFC7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61627" y="5865204"/>
            <a:ext cx="156210" cy="22860"/>
          </a:xfrm>
          <a:custGeom>
            <a:avLst/>
            <a:gdLst/>
            <a:ahLst/>
            <a:cxnLst/>
            <a:rect l="l" t="t" r="r" b="b"/>
            <a:pathLst>
              <a:path w="156209" h="22860">
                <a:moveTo>
                  <a:pt x="34769" y="22810"/>
                </a:moveTo>
                <a:lnTo>
                  <a:pt x="58777" y="21500"/>
                </a:lnTo>
                <a:lnTo>
                  <a:pt x="82790" y="19333"/>
                </a:lnTo>
                <a:lnTo>
                  <a:pt x="106265" y="17366"/>
                </a:lnTo>
                <a:lnTo>
                  <a:pt x="145321" y="11674"/>
                </a:lnTo>
                <a:lnTo>
                  <a:pt x="156177" y="5471"/>
                </a:lnTo>
                <a:lnTo>
                  <a:pt x="147557" y="2387"/>
                </a:lnTo>
                <a:lnTo>
                  <a:pt x="138534" y="697"/>
                </a:lnTo>
                <a:lnTo>
                  <a:pt x="129294" y="26"/>
                </a:lnTo>
                <a:lnTo>
                  <a:pt x="120024" y="0"/>
                </a:lnTo>
                <a:lnTo>
                  <a:pt x="107133" y="461"/>
                </a:lnTo>
                <a:lnTo>
                  <a:pt x="68624" y="4149"/>
                </a:lnTo>
                <a:lnTo>
                  <a:pt x="20489" y="12232"/>
                </a:lnTo>
                <a:lnTo>
                  <a:pt x="4194" y="13361"/>
                </a:lnTo>
                <a:lnTo>
                  <a:pt x="0" y="21614"/>
                </a:lnTo>
                <a:lnTo>
                  <a:pt x="8306" y="21959"/>
                </a:lnTo>
                <a:lnTo>
                  <a:pt x="11307" y="22208"/>
                </a:lnTo>
                <a:lnTo>
                  <a:pt x="34769" y="22810"/>
                </a:lnTo>
                <a:close/>
              </a:path>
            </a:pathLst>
          </a:custGeom>
          <a:solidFill>
            <a:srgbClr val="FF4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83312" y="6456129"/>
            <a:ext cx="562610" cy="396875"/>
          </a:xfrm>
          <a:custGeom>
            <a:avLst/>
            <a:gdLst/>
            <a:ahLst/>
            <a:cxnLst/>
            <a:rect l="l" t="t" r="r" b="b"/>
            <a:pathLst>
              <a:path w="562609" h="396875">
                <a:moveTo>
                  <a:pt x="562326" y="396880"/>
                </a:moveTo>
                <a:lnTo>
                  <a:pt x="527191" y="363562"/>
                </a:lnTo>
                <a:lnTo>
                  <a:pt x="491180" y="331231"/>
                </a:lnTo>
                <a:lnTo>
                  <a:pt x="454384" y="299796"/>
                </a:lnTo>
                <a:lnTo>
                  <a:pt x="416895" y="269165"/>
                </a:lnTo>
                <a:lnTo>
                  <a:pt x="378802" y="239246"/>
                </a:lnTo>
                <a:lnTo>
                  <a:pt x="340197" y="209947"/>
                </a:lnTo>
                <a:lnTo>
                  <a:pt x="301170" y="181177"/>
                </a:lnTo>
                <a:lnTo>
                  <a:pt x="261813" y="152845"/>
                </a:lnTo>
                <a:lnTo>
                  <a:pt x="222216" y="124857"/>
                </a:lnTo>
                <a:lnTo>
                  <a:pt x="182471" y="97122"/>
                </a:lnTo>
                <a:lnTo>
                  <a:pt x="147574" y="73136"/>
                </a:lnTo>
                <a:lnTo>
                  <a:pt x="112132" y="49967"/>
                </a:lnTo>
                <a:lnTo>
                  <a:pt x="75777" y="28391"/>
                </a:lnTo>
                <a:lnTo>
                  <a:pt x="38139" y="9188"/>
                </a:lnTo>
                <a:lnTo>
                  <a:pt x="12644" y="0"/>
                </a:lnTo>
                <a:lnTo>
                  <a:pt x="2533" y="1809"/>
                </a:lnTo>
                <a:lnTo>
                  <a:pt x="0" y="13455"/>
                </a:lnTo>
                <a:lnTo>
                  <a:pt x="6611" y="26305"/>
                </a:lnTo>
                <a:lnTo>
                  <a:pt x="19512" y="38328"/>
                </a:lnTo>
                <a:lnTo>
                  <a:pt x="46263" y="57578"/>
                </a:lnTo>
                <a:lnTo>
                  <a:pt x="75722" y="81317"/>
                </a:lnTo>
                <a:lnTo>
                  <a:pt x="135020" y="128322"/>
                </a:lnTo>
                <a:lnTo>
                  <a:pt x="205021" y="181809"/>
                </a:lnTo>
                <a:lnTo>
                  <a:pt x="245584" y="211511"/>
                </a:lnTo>
                <a:lnTo>
                  <a:pt x="286688" y="240458"/>
                </a:lnTo>
                <a:lnTo>
                  <a:pt x="328395" y="268513"/>
                </a:lnTo>
                <a:lnTo>
                  <a:pt x="370772" y="295541"/>
                </a:lnTo>
                <a:lnTo>
                  <a:pt x="413881" y="321405"/>
                </a:lnTo>
                <a:lnTo>
                  <a:pt x="450145" y="341830"/>
                </a:lnTo>
                <a:lnTo>
                  <a:pt x="486946" y="361266"/>
                </a:lnTo>
                <a:lnTo>
                  <a:pt x="526283" y="377072"/>
                </a:lnTo>
                <a:lnTo>
                  <a:pt x="546594" y="386102"/>
                </a:lnTo>
                <a:lnTo>
                  <a:pt x="562326" y="396880"/>
                </a:lnTo>
                <a:close/>
              </a:path>
            </a:pathLst>
          </a:custGeom>
          <a:solidFill>
            <a:srgbClr val="FFC7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94345" y="6268463"/>
            <a:ext cx="201295" cy="318135"/>
          </a:xfrm>
          <a:custGeom>
            <a:avLst/>
            <a:gdLst/>
            <a:ahLst/>
            <a:cxnLst/>
            <a:rect l="l" t="t" r="r" b="b"/>
            <a:pathLst>
              <a:path w="201295" h="318134">
                <a:moveTo>
                  <a:pt x="201142" y="318074"/>
                </a:moveTo>
                <a:lnTo>
                  <a:pt x="184269" y="275819"/>
                </a:lnTo>
                <a:lnTo>
                  <a:pt x="162699" y="235715"/>
                </a:lnTo>
                <a:lnTo>
                  <a:pt x="138256" y="196922"/>
                </a:lnTo>
                <a:lnTo>
                  <a:pt x="112766" y="158600"/>
                </a:lnTo>
                <a:lnTo>
                  <a:pt x="88054" y="119910"/>
                </a:lnTo>
                <a:lnTo>
                  <a:pt x="70195" y="88281"/>
                </a:lnTo>
                <a:lnTo>
                  <a:pt x="51018" y="54904"/>
                </a:lnTo>
                <a:lnTo>
                  <a:pt x="28826" y="24052"/>
                </a:lnTo>
                <a:lnTo>
                  <a:pt x="1927" y="0"/>
                </a:lnTo>
                <a:lnTo>
                  <a:pt x="0" y="14158"/>
                </a:lnTo>
                <a:lnTo>
                  <a:pt x="7278" y="33380"/>
                </a:lnTo>
                <a:lnTo>
                  <a:pt x="17864" y="52575"/>
                </a:lnTo>
                <a:lnTo>
                  <a:pt x="25862" y="66655"/>
                </a:lnTo>
                <a:lnTo>
                  <a:pt x="34696" y="84945"/>
                </a:lnTo>
                <a:lnTo>
                  <a:pt x="52606" y="121407"/>
                </a:lnTo>
                <a:lnTo>
                  <a:pt x="81175" y="175851"/>
                </a:lnTo>
                <a:lnTo>
                  <a:pt x="101903" y="211439"/>
                </a:lnTo>
                <a:lnTo>
                  <a:pt x="124367" y="245928"/>
                </a:lnTo>
                <a:lnTo>
                  <a:pt x="148952" y="278964"/>
                </a:lnTo>
                <a:lnTo>
                  <a:pt x="185749" y="312578"/>
                </a:lnTo>
                <a:lnTo>
                  <a:pt x="201142" y="318074"/>
                </a:lnTo>
                <a:close/>
              </a:path>
            </a:pathLst>
          </a:custGeom>
          <a:solidFill>
            <a:srgbClr val="FF4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5648843" y="5621980"/>
            <a:ext cx="1320165" cy="3362960"/>
            <a:chOff x="5648843" y="5621980"/>
            <a:chExt cx="1320165" cy="3362960"/>
          </a:xfrm>
        </p:grpSpPr>
        <p:sp>
          <p:nvSpPr>
            <p:cNvPr id="10" name="object 10"/>
            <p:cNvSpPr/>
            <p:nvPr/>
          </p:nvSpPr>
          <p:spPr>
            <a:xfrm>
              <a:off x="5648843" y="6082187"/>
              <a:ext cx="981710" cy="2902585"/>
            </a:xfrm>
            <a:custGeom>
              <a:avLst/>
              <a:gdLst/>
              <a:ahLst/>
              <a:cxnLst/>
              <a:rect l="l" t="t" r="r" b="b"/>
              <a:pathLst>
                <a:path w="981709" h="2902584">
                  <a:moveTo>
                    <a:pt x="24066" y="2902190"/>
                  </a:moveTo>
                  <a:lnTo>
                    <a:pt x="16263" y="2900968"/>
                  </a:lnTo>
                  <a:lnTo>
                    <a:pt x="7072" y="2894232"/>
                  </a:lnTo>
                  <a:lnTo>
                    <a:pt x="1973" y="2883651"/>
                  </a:lnTo>
                  <a:lnTo>
                    <a:pt x="0" y="2871055"/>
                  </a:lnTo>
                  <a:lnTo>
                    <a:pt x="188" y="2858276"/>
                  </a:lnTo>
                  <a:lnTo>
                    <a:pt x="11223" y="2781633"/>
                  </a:lnTo>
                  <a:lnTo>
                    <a:pt x="20773" y="2735982"/>
                  </a:lnTo>
                  <a:lnTo>
                    <a:pt x="32620" y="2686295"/>
                  </a:lnTo>
                  <a:lnTo>
                    <a:pt x="46473" y="2633211"/>
                  </a:lnTo>
                  <a:lnTo>
                    <a:pt x="62040" y="2577368"/>
                  </a:lnTo>
                  <a:lnTo>
                    <a:pt x="79028" y="2519403"/>
                  </a:lnTo>
                  <a:lnTo>
                    <a:pt x="97146" y="2459955"/>
                  </a:lnTo>
                  <a:lnTo>
                    <a:pt x="116101" y="2399662"/>
                  </a:lnTo>
                  <a:lnTo>
                    <a:pt x="135600" y="2339163"/>
                  </a:lnTo>
                  <a:lnTo>
                    <a:pt x="155352" y="2279094"/>
                  </a:lnTo>
                  <a:lnTo>
                    <a:pt x="175065" y="2220095"/>
                  </a:lnTo>
                  <a:lnTo>
                    <a:pt x="194445" y="2162804"/>
                  </a:lnTo>
                  <a:lnTo>
                    <a:pt x="231042" y="2055896"/>
                  </a:lnTo>
                  <a:lnTo>
                    <a:pt x="262805" y="1963476"/>
                  </a:lnTo>
                  <a:lnTo>
                    <a:pt x="276144" y="1924294"/>
                  </a:lnTo>
                  <a:lnTo>
                    <a:pt x="287397" y="1890649"/>
                  </a:lnTo>
                  <a:lnTo>
                    <a:pt x="296273" y="1863178"/>
                  </a:lnTo>
                  <a:lnTo>
                    <a:pt x="302479" y="1842519"/>
                  </a:lnTo>
                  <a:lnTo>
                    <a:pt x="317593" y="1790353"/>
                  </a:lnTo>
                  <a:lnTo>
                    <a:pt x="333531" y="1738437"/>
                  </a:lnTo>
                  <a:lnTo>
                    <a:pt x="350156" y="1686731"/>
                  </a:lnTo>
                  <a:lnTo>
                    <a:pt x="367329" y="1635195"/>
                  </a:lnTo>
                  <a:lnTo>
                    <a:pt x="384913" y="1583791"/>
                  </a:lnTo>
                  <a:lnTo>
                    <a:pt x="402768" y="1532478"/>
                  </a:lnTo>
                  <a:lnTo>
                    <a:pt x="420757" y="1481217"/>
                  </a:lnTo>
                  <a:lnTo>
                    <a:pt x="432982" y="1445999"/>
                  </a:lnTo>
                  <a:lnTo>
                    <a:pt x="446469" y="1406371"/>
                  </a:lnTo>
                  <a:lnTo>
                    <a:pt x="461115" y="1362707"/>
                  </a:lnTo>
                  <a:lnTo>
                    <a:pt x="476816" y="1315378"/>
                  </a:lnTo>
                  <a:lnTo>
                    <a:pt x="510965" y="1211216"/>
                  </a:lnTo>
                  <a:lnTo>
                    <a:pt x="567493" y="1036806"/>
                  </a:lnTo>
                  <a:lnTo>
                    <a:pt x="668906" y="722510"/>
                  </a:lnTo>
                  <a:lnTo>
                    <a:pt x="709560" y="597222"/>
                  </a:lnTo>
                  <a:lnTo>
                    <a:pt x="749015" y="476650"/>
                  </a:lnTo>
                  <a:lnTo>
                    <a:pt x="768032" y="419065"/>
                  </a:lnTo>
                  <a:lnTo>
                    <a:pt x="786436" y="363776"/>
                  </a:lnTo>
                  <a:lnTo>
                    <a:pt x="804125" y="311157"/>
                  </a:lnTo>
                  <a:lnTo>
                    <a:pt x="820992" y="261579"/>
                  </a:lnTo>
                  <a:lnTo>
                    <a:pt x="836934" y="215417"/>
                  </a:lnTo>
                  <a:lnTo>
                    <a:pt x="851847" y="173042"/>
                  </a:lnTo>
                  <a:lnTo>
                    <a:pt x="865627" y="134826"/>
                  </a:lnTo>
                  <a:lnTo>
                    <a:pt x="889370" y="72365"/>
                  </a:lnTo>
                  <a:lnTo>
                    <a:pt x="907328" y="31015"/>
                  </a:lnTo>
                  <a:lnTo>
                    <a:pt x="950136" y="0"/>
                  </a:lnTo>
                  <a:lnTo>
                    <a:pt x="968431" y="1140"/>
                  </a:lnTo>
                  <a:lnTo>
                    <a:pt x="977562" y="16480"/>
                  </a:lnTo>
                  <a:lnTo>
                    <a:pt x="981537" y="45322"/>
                  </a:lnTo>
                  <a:lnTo>
                    <a:pt x="980935" y="74773"/>
                  </a:lnTo>
                  <a:lnTo>
                    <a:pt x="976296" y="109028"/>
                  </a:lnTo>
                  <a:lnTo>
                    <a:pt x="969248" y="143006"/>
                  </a:lnTo>
                  <a:lnTo>
                    <a:pt x="961421" y="171624"/>
                  </a:lnTo>
                  <a:lnTo>
                    <a:pt x="930882" y="268808"/>
                  </a:lnTo>
                  <a:lnTo>
                    <a:pt x="900671" y="366243"/>
                  </a:lnTo>
                  <a:lnTo>
                    <a:pt x="870739" y="463890"/>
                  </a:lnTo>
                  <a:lnTo>
                    <a:pt x="841033" y="561712"/>
                  </a:lnTo>
                  <a:lnTo>
                    <a:pt x="782102" y="757722"/>
                  </a:lnTo>
                  <a:lnTo>
                    <a:pt x="664745" y="1150128"/>
                  </a:lnTo>
                  <a:lnTo>
                    <a:pt x="620389" y="1297015"/>
                  </a:lnTo>
                  <a:lnTo>
                    <a:pt x="590577" y="1394754"/>
                  </a:lnTo>
                  <a:lnTo>
                    <a:pt x="560511" y="1492300"/>
                  </a:lnTo>
                  <a:lnTo>
                    <a:pt x="530143" y="1589614"/>
                  </a:lnTo>
                  <a:lnTo>
                    <a:pt x="499361" y="1686965"/>
                  </a:lnTo>
                  <a:lnTo>
                    <a:pt x="483770" y="1735722"/>
                  </a:lnTo>
                  <a:lnTo>
                    <a:pt x="467934" y="1784399"/>
                  </a:lnTo>
                  <a:lnTo>
                    <a:pt x="451735" y="1832950"/>
                  </a:lnTo>
                  <a:lnTo>
                    <a:pt x="435051" y="1881329"/>
                  </a:lnTo>
                  <a:lnTo>
                    <a:pt x="417763" y="1929492"/>
                  </a:lnTo>
                  <a:lnTo>
                    <a:pt x="399748" y="1977393"/>
                  </a:lnTo>
                  <a:lnTo>
                    <a:pt x="391612" y="1998755"/>
                  </a:lnTo>
                  <a:lnTo>
                    <a:pt x="379908" y="2029936"/>
                  </a:lnTo>
                  <a:lnTo>
                    <a:pt x="365214" y="2069497"/>
                  </a:lnTo>
                  <a:lnTo>
                    <a:pt x="348105" y="2115998"/>
                  </a:lnTo>
                  <a:lnTo>
                    <a:pt x="329160" y="2168000"/>
                  </a:lnTo>
                  <a:lnTo>
                    <a:pt x="308956" y="2224064"/>
                  </a:lnTo>
                  <a:lnTo>
                    <a:pt x="288069" y="2282750"/>
                  </a:lnTo>
                  <a:lnTo>
                    <a:pt x="267078" y="2342620"/>
                  </a:lnTo>
                  <a:lnTo>
                    <a:pt x="246557" y="2402235"/>
                  </a:lnTo>
                  <a:lnTo>
                    <a:pt x="227086" y="2460154"/>
                  </a:lnTo>
                  <a:lnTo>
                    <a:pt x="209241" y="2514939"/>
                  </a:lnTo>
                  <a:lnTo>
                    <a:pt x="193599" y="2565150"/>
                  </a:lnTo>
                  <a:lnTo>
                    <a:pt x="180737" y="2609349"/>
                  </a:lnTo>
                  <a:lnTo>
                    <a:pt x="159985" y="2692786"/>
                  </a:lnTo>
                  <a:lnTo>
                    <a:pt x="146890" y="2739546"/>
                  </a:lnTo>
                  <a:lnTo>
                    <a:pt x="130484" y="2784679"/>
                  </a:lnTo>
                  <a:lnTo>
                    <a:pt x="109302" y="2826487"/>
                  </a:lnTo>
                  <a:lnTo>
                    <a:pt x="81879" y="2863273"/>
                  </a:lnTo>
                  <a:lnTo>
                    <a:pt x="46752" y="2893342"/>
                  </a:lnTo>
                  <a:lnTo>
                    <a:pt x="31940" y="2900803"/>
                  </a:lnTo>
                  <a:lnTo>
                    <a:pt x="24066" y="2902190"/>
                  </a:lnTo>
                  <a:close/>
                </a:path>
              </a:pathLst>
            </a:custGeom>
            <a:solidFill>
              <a:srgbClr val="FF4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286696" y="5621980"/>
              <a:ext cx="681990" cy="701040"/>
            </a:xfrm>
            <a:custGeom>
              <a:avLst/>
              <a:gdLst/>
              <a:ahLst/>
              <a:cxnLst/>
              <a:rect l="l" t="t" r="r" b="b"/>
              <a:pathLst>
                <a:path w="681990" h="701039">
                  <a:moveTo>
                    <a:pt x="415887" y="700822"/>
                  </a:moveTo>
                  <a:lnTo>
                    <a:pt x="386729" y="657835"/>
                  </a:lnTo>
                  <a:lnTo>
                    <a:pt x="356071" y="615905"/>
                  </a:lnTo>
                  <a:lnTo>
                    <a:pt x="323955" y="575081"/>
                  </a:lnTo>
                  <a:lnTo>
                    <a:pt x="290419" y="535415"/>
                  </a:lnTo>
                  <a:lnTo>
                    <a:pt x="270081" y="522299"/>
                  </a:lnTo>
                  <a:lnTo>
                    <a:pt x="259838" y="524275"/>
                  </a:lnTo>
                  <a:lnTo>
                    <a:pt x="206837" y="536121"/>
                  </a:lnTo>
                  <a:lnTo>
                    <a:pt x="154405" y="550281"/>
                  </a:lnTo>
                  <a:lnTo>
                    <a:pt x="102645" y="566727"/>
                  </a:lnTo>
                  <a:lnTo>
                    <a:pt x="51658" y="585428"/>
                  </a:lnTo>
                  <a:lnTo>
                    <a:pt x="78968" y="541850"/>
                  </a:lnTo>
                  <a:lnTo>
                    <a:pt x="109672" y="500594"/>
                  </a:lnTo>
                  <a:lnTo>
                    <a:pt x="143565" y="461914"/>
                  </a:lnTo>
                  <a:lnTo>
                    <a:pt x="180439" y="426064"/>
                  </a:lnTo>
                  <a:lnTo>
                    <a:pt x="147823" y="403775"/>
                  </a:lnTo>
                  <a:lnTo>
                    <a:pt x="109103" y="379276"/>
                  </a:lnTo>
                  <a:lnTo>
                    <a:pt x="68648" y="352307"/>
                  </a:lnTo>
                  <a:lnTo>
                    <a:pt x="30825" y="322608"/>
                  </a:lnTo>
                  <a:lnTo>
                    <a:pt x="0" y="289918"/>
                  </a:lnTo>
                  <a:lnTo>
                    <a:pt x="51876" y="293887"/>
                  </a:lnTo>
                  <a:lnTo>
                    <a:pt x="113612" y="297379"/>
                  </a:lnTo>
                  <a:lnTo>
                    <a:pt x="167707" y="295810"/>
                  </a:lnTo>
                  <a:lnTo>
                    <a:pt x="196661" y="284591"/>
                  </a:lnTo>
                  <a:lnTo>
                    <a:pt x="195256" y="255995"/>
                  </a:lnTo>
                  <a:lnTo>
                    <a:pt x="178488" y="208606"/>
                  </a:lnTo>
                  <a:lnTo>
                    <a:pt x="156138" y="152377"/>
                  </a:lnTo>
                  <a:lnTo>
                    <a:pt x="137986" y="97262"/>
                  </a:lnTo>
                  <a:lnTo>
                    <a:pt x="183552" y="125959"/>
                  </a:lnTo>
                  <a:lnTo>
                    <a:pt x="226966" y="153085"/>
                  </a:lnTo>
                  <a:lnTo>
                    <a:pt x="273492" y="179066"/>
                  </a:lnTo>
                  <a:lnTo>
                    <a:pt x="328396" y="204326"/>
                  </a:lnTo>
                  <a:lnTo>
                    <a:pt x="356574" y="160580"/>
                  </a:lnTo>
                  <a:lnTo>
                    <a:pt x="386748" y="118186"/>
                  </a:lnTo>
                  <a:lnTo>
                    <a:pt x="418849" y="77233"/>
                  </a:lnTo>
                  <a:lnTo>
                    <a:pt x="452810" y="37808"/>
                  </a:lnTo>
                  <a:lnTo>
                    <a:pt x="488559" y="0"/>
                  </a:lnTo>
                  <a:lnTo>
                    <a:pt x="494388" y="47249"/>
                  </a:lnTo>
                  <a:lnTo>
                    <a:pt x="496433" y="94813"/>
                  </a:lnTo>
                  <a:lnTo>
                    <a:pt x="494706" y="142392"/>
                  </a:lnTo>
                  <a:lnTo>
                    <a:pt x="489216" y="189683"/>
                  </a:lnTo>
                  <a:lnTo>
                    <a:pt x="479976" y="236385"/>
                  </a:lnTo>
                  <a:lnTo>
                    <a:pt x="531116" y="233583"/>
                  </a:lnTo>
                  <a:lnTo>
                    <a:pt x="582252" y="236543"/>
                  </a:lnTo>
                  <a:lnTo>
                    <a:pt x="632738" y="245190"/>
                  </a:lnTo>
                  <a:lnTo>
                    <a:pt x="681931" y="259453"/>
                  </a:lnTo>
                  <a:lnTo>
                    <a:pt x="642104" y="286567"/>
                  </a:lnTo>
                  <a:lnTo>
                    <a:pt x="602064" y="313367"/>
                  </a:lnTo>
                  <a:lnTo>
                    <a:pt x="561816" y="339850"/>
                  </a:lnTo>
                  <a:lnTo>
                    <a:pt x="521360" y="366015"/>
                  </a:lnTo>
                  <a:lnTo>
                    <a:pt x="480699" y="391859"/>
                  </a:lnTo>
                  <a:lnTo>
                    <a:pt x="520855" y="413976"/>
                  </a:lnTo>
                  <a:lnTo>
                    <a:pt x="558945" y="439487"/>
                  </a:lnTo>
                  <a:lnTo>
                    <a:pt x="594692" y="468189"/>
                  </a:lnTo>
                  <a:lnTo>
                    <a:pt x="627819" y="499878"/>
                  </a:lnTo>
                  <a:lnTo>
                    <a:pt x="579888" y="500032"/>
                  </a:lnTo>
                  <a:lnTo>
                    <a:pt x="532019" y="497587"/>
                  </a:lnTo>
                  <a:lnTo>
                    <a:pt x="484352" y="492554"/>
                  </a:lnTo>
                  <a:lnTo>
                    <a:pt x="437028" y="484944"/>
                  </a:lnTo>
                  <a:lnTo>
                    <a:pt x="439873" y="539437"/>
                  </a:lnTo>
                  <a:lnTo>
                    <a:pt x="437262" y="593942"/>
                  </a:lnTo>
                  <a:lnTo>
                    <a:pt x="429248" y="647917"/>
                  </a:lnTo>
                  <a:lnTo>
                    <a:pt x="415887" y="700822"/>
                  </a:lnTo>
                  <a:close/>
                </a:path>
              </a:pathLst>
            </a:custGeom>
            <a:solidFill>
              <a:srgbClr val="FFC7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95509" y="6503610"/>
            <a:ext cx="250211" cy="98011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4179179" y="5220124"/>
            <a:ext cx="401320" cy="456565"/>
            <a:chOff x="4179179" y="5220124"/>
            <a:chExt cx="401320" cy="456565"/>
          </a:xfrm>
        </p:grpSpPr>
        <p:sp>
          <p:nvSpPr>
            <p:cNvPr id="14" name="object 14"/>
            <p:cNvSpPr/>
            <p:nvPr/>
          </p:nvSpPr>
          <p:spPr>
            <a:xfrm>
              <a:off x="4239553" y="5464847"/>
              <a:ext cx="340995" cy="211454"/>
            </a:xfrm>
            <a:custGeom>
              <a:avLst/>
              <a:gdLst/>
              <a:ahLst/>
              <a:cxnLst/>
              <a:rect l="l" t="t" r="r" b="b"/>
              <a:pathLst>
                <a:path w="340995" h="211454">
                  <a:moveTo>
                    <a:pt x="0" y="211269"/>
                  </a:moveTo>
                  <a:lnTo>
                    <a:pt x="11347" y="191327"/>
                  </a:lnTo>
                  <a:lnTo>
                    <a:pt x="46451" y="163553"/>
                  </a:lnTo>
                  <a:lnTo>
                    <a:pt x="86279" y="137062"/>
                  </a:lnTo>
                  <a:lnTo>
                    <a:pt x="111799" y="120971"/>
                  </a:lnTo>
                  <a:lnTo>
                    <a:pt x="146416" y="99036"/>
                  </a:lnTo>
                  <a:lnTo>
                    <a:pt x="181627" y="78070"/>
                  </a:lnTo>
                  <a:lnTo>
                    <a:pt x="217406" y="58086"/>
                  </a:lnTo>
                  <a:lnTo>
                    <a:pt x="253724" y="39100"/>
                  </a:lnTo>
                  <a:lnTo>
                    <a:pt x="295331" y="18891"/>
                  </a:lnTo>
                  <a:lnTo>
                    <a:pt x="337554" y="0"/>
                  </a:lnTo>
                  <a:lnTo>
                    <a:pt x="340664" y="6800"/>
                  </a:lnTo>
                  <a:lnTo>
                    <a:pt x="295188" y="44511"/>
                  </a:lnTo>
                  <a:lnTo>
                    <a:pt x="259819" y="67688"/>
                  </a:lnTo>
                  <a:lnTo>
                    <a:pt x="223291" y="89173"/>
                  </a:lnTo>
                  <a:lnTo>
                    <a:pt x="186250" y="109767"/>
                  </a:lnTo>
                  <a:lnTo>
                    <a:pt x="91300" y="162041"/>
                  </a:lnTo>
                  <a:lnTo>
                    <a:pt x="69405" y="175076"/>
                  </a:lnTo>
                  <a:lnTo>
                    <a:pt x="46557" y="189205"/>
                  </a:lnTo>
                  <a:lnTo>
                    <a:pt x="23255" y="202059"/>
                  </a:lnTo>
                  <a:lnTo>
                    <a:pt x="0" y="211269"/>
                  </a:lnTo>
                  <a:close/>
                </a:path>
              </a:pathLst>
            </a:custGeom>
            <a:solidFill>
              <a:srgbClr val="FFC7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79179" y="5220124"/>
              <a:ext cx="302895" cy="379730"/>
            </a:xfrm>
            <a:custGeom>
              <a:avLst/>
              <a:gdLst/>
              <a:ahLst/>
              <a:cxnLst/>
              <a:rect l="l" t="t" r="r" b="b"/>
              <a:pathLst>
                <a:path w="302895" h="379729">
                  <a:moveTo>
                    <a:pt x="3461" y="379679"/>
                  </a:moveTo>
                  <a:lnTo>
                    <a:pt x="7986" y="330794"/>
                  </a:lnTo>
                  <a:lnTo>
                    <a:pt x="45454" y="267611"/>
                  </a:lnTo>
                  <a:lnTo>
                    <a:pt x="73219" y="229025"/>
                  </a:lnTo>
                  <a:lnTo>
                    <a:pt x="101913" y="191109"/>
                  </a:lnTo>
                  <a:lnTo>
                    <a:pt x="131053" y="153551"/>
                  </a:lnTo>
                  <a:lnTo>
                    <a:pt x="160258" y="116769"/>
                  </a:lnTo>
                  <a:lnTo>
                    <a:pt x="191150" y="81181"/>
                  </a:lnTo>
                  <a:lnTo>
                    <a:pt x="224573" y="48630"/>
                  </a:lnTo>
                  <a:lnTo>
                    <a:pt x="261369" y="20955"/>
                  </a:lnTo>
                  <a:lnTo>
                    <a:pt x="302381" y="0"/>
                  </a:lnTo>
                  <a:lnTo>
                    <a:pt x="297451" y="20887"/>
                  </a:lnTo>
                  <a:lnTo>
                    <a:pt x="277815" y="59468"/>
                  </a:lnTo>
                  <a:lnTo>
                    <a:pt x="238225" y="116003"/>
                  </a:lnTo>
                  <a:lnTo>
                    <a:pt x="210220" y="153988"/>
                  </a:lnTo>
                  <a:lnTo>
                    <a:pt x="181577" y="191492"/>
                  </a:lnTo>
                  <a:lnTo>
                    <a:pt x="152305" y="228508"/>
                  </a:lnTo>
                  <a:lnTo>
                    <a:pt x="124397" y="265506"/>
                  </a:lnTo>
                  <a:lnTo>
                    <a:pt x="94030" y="306222"/>
                  </a:lnTo>
                  <a:lnTo>
                    <a:pt x="61396" y="344473"/>
                  </a:lnTo>
                  <a:lnTo>
                    <a:pt x="26686" y="374073"/>
                  </a:lnTo>
                  <a:lnTo>
                    <a:pt x="3461" y="379679"/>
                  </a:lnTo>
                  <a:close/>
                </a:path>
              </a:pathLst>
            </a:custGeom>
            <a:solidFill>
              <a:srgbClr val="FF4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3573500" y="4191596"/>
            <a:ext cx="45720" cy="345440"/>
          </a:xfrm>
          <a:custGeom>
            <a:avLst/>
            <a:gdLst/>
            <a:ahLst/>
            <a:cxnLst/>
            <a:rect l="l" t="t" r="r" b="b"/>
            <a:pathLst>
              <a:path w="45720" h="345439">
                <a:moveTo>
                  <a:pt x="45301" y="344960"/>
                </a:moveTo>
                <a:lnTo>
                  <a:pt x="40559" y="320205"/>
                </a:lnTo>
                <a:lnTo>
                  <a:pt x="34824" y="295561"/>
                </a:lnTo>
                <a:lnTo>
                  <a:pt x="28869" y="270944"/>
                </a:lnTo>
                <a:lnTo>
                  <a:pt x="23468" y="246272"/>
                </a:lnTo>
                <a:lnTo>
                  <a:pt x="13363" y="189639"/>
                </a:lnTo>
                <a:lnTo>
                  <a:pt x="5278" y="132683"/>
                </a:lnTo>
                <a:lnTo>
                  <a:pt x="0" y="71053"/>
                </a:lnTo>
                <a:lnTo>
                  <a:pt x="367" y="40239"/>
                </a:lnTo>
                <a:lnTo>
                  <a:pt x="3868" y="9656"/>
                </a:lnTo>
                <a:lnTo>
                  <a:pt x="4327" y="7044"/>
                </a:lnTo>
                <a:lnTo>
                  <a:pt x="4943" y="4234"/>
                </a:lnTo>
                <a:lnTo>
                  <a:pt x="9790" y="0"/>
                </a:lnTo>
                <a:lnTo>
                  <a:pt x="14452" y="808"/>
                </a:lnTo>
                <a:lnTo>
                  <a:pt x="30784" y="45879"/>
                </a:lnTo>
                <a:lnTo>
                  <a:pt x="37963" y="132586"/>
                </a:lnTo>
                <a:lnTo>
                  <a:pt x="39760" y="185676"/>
                </a:lnTo>
                <a:lnTo>
                  <a:pt x="40963" y="238797"/>
                </a:lnTo>
                <a:lnTo>
                  <a:pt x="42501" y="291906"/>
                </a:lnTo>
                <a:lnTo>
                  <a:pt x="45301" y="344960"/>
                </a:lnTo>
                <a:close/>
              </a:path>
            </a:pathLst>
          </a:custGeom>
          <a:solidFill>
            <a:srgbClr val="FFC7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59671" y="4871803"/>
            <a:ext cx="116839" cy="274320"/>
          </a:xfrm>
          <a:custGeom>
            <a:avLst/>
            <a:gdLst/>
            <a:ahLst/>
            <a:cxnLst/>
            <a:rect l="l" t="t" r="r" b="b"/>
            <a:pathLst>
              <a:path w="116839" h="274320">
                <a:moveTo>
                  <a:pt x="116835" y="273913"/>
                </a:moveTo>
                <a:lnTo>
                  <a:pt x="98867" y="261199"/>
                </a:lnTo>
                <a:lnTo>
                  <a:pt x="81784" y="232990"/>
                </a:lnTo>
                <a:lnTo>
                  <a:pt x="67375" y="201331"/>
                </a:lnTo>
                <a:lnTo>
                  <a:pt x="57427" y="178267"/>
                </a:lnTo>
                <a:lnTo>
                  <a:pt x="43809" y="149160"/>
                </a:lnTo>
                <a:lnTo>
                  <a:pt x="18701" y="90005"/>
                </a:lnTo>
                <a:lnTo>
                  <a:pt x="4397" y="52019"/>
                </a:lnTo>
                <a:lnTo>
                  <a:pt x="0" y="27331"/>
                </a:lnTo>
                <a:lnTo>
                  <a:pt x="1309" y="18945"/>
                </a:lnTo>
                <a:lnTo>
                  <a:pt x="4524" y="11104"/>
                </a:lnTo>
                <a:lnTo>
                  <a:pt x="9591" y="4543"/>
                </a:lnTo>
                <a:lnTo>
                  <a:pt x="16458" y="0"/>
                </a:lnTo>
                <a:lnTo>
                  <a:pt x="29074" y="15400"/>
                </a:lnTo>
                <a:lnTo>
                  <a:pt x="48106" y="50597"/>
                </a:lnTo>
                <a:lnTo>
                  <a:pt x="65354" y="94341"/>
                </a:lnTo>
                <a:lnTo>
                  <a:pt x="83047" y="145167"/>
                </a:lnTo>
                <a:lnTo>
                  <a:pt x="91134" y="170832"/>
                </a:lnTo>
                <a:lnTo>
                  <a:pt x="108242" y="221988"/>
                </a:lnTo>
                <a:lnTo>
                  <a:pt x="115060" y="248995"/>
                </a:lnTo>
                <a:lnTo>
                  <a:pt x="116835" y="273913"/>
                </a:lnTo>
                <a:close/>
              </a:path>
            </a:pathLst>
          </a:custGeom>
          <a:solidFill>
            <a:srgbClr val="FF4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61400" y="5454155"/>
            <a:ext cx="508000" cy="275590"/>
          </a:xfrm>
          <a:custGeom>
            <a:avLst/>
            <a:gdLst/>
            <a:ahLst/>
            <a:cxnLst/>
            <a:rect l="l" t="t" r="r" b="b"/>
            <a:pathLst>
              <a:path w="508000" h="275589">
                <a:moveTo>
                  <a:pt x="507439" y="275417"/>
                </a:moveTo>
                <a:lnTo>
                  <a:pt x="462761" y="264077"/>
                </a:lnTo>
                <a:lnTo>
                  <a:pt x="419935" y="246912"/>
                </a:lnTo>
                <a:lnTo>
                  <a:pt x="378275" y="226101"/>
                </a:lnTo>
                <a:lnTo>
                  <a:pt x="337093" y="203826"/>
                </a:lnTo>
                <a:lnTo>
                  <a:pt x="295704" y="182266"/>
                </a:lnTo>
                <a:lnTo>
                  <a:pt x="249626" y="161250"/>
                </a:lnTo>
                <a:lnTo>
                  <a:pt x="202877" y="141474"/>
                </a:lnTo>
                <a:lnTo>
                  <a:pt x="156554" y="121048"/>
                </a:lnTo>
                <a:lnTo>
                  <a:pt x="111755" y="98082"/>
                </a:lnTo>
                <a:lnTo>
                  <a:pt x="69578" y="70687"/>
                </a:lnTo>
                <a:lnTo>
                  <a:pt x="32335" y="38524"/>
                </a:lnTo>
                <a:lnTo>
                  <a:pt x="0" y="1430"/>
                </a:lnTo>
                <a:lnTo>
                  <a:pt x="18753" y="0"/>
                </a:lnTo>
                <a:lnTo>
                  <a:pt x="55761" y="9337"/>
                </a:lnTo>
                <a:lnTo>
                  <a:pt x="103584" y="32357"/>
                </a:lnTo>
                <a:lnTo>
                  <a:pt x="162742" y="64732"/>
                </a:lnTo>
                <a:lnTo>
                  <a:pt x="454591" y="231947"/>
                </a:lnTo>
                <a:lnTo>
                  <a:pt x="463774" y="236849"/>
                </a:lnTo>
                <a:lnTo>
                  <a:pt x="501801" y="264682"/>
                </a:lnTo>
                <a:lnTo>
                  <a:pt x="506614" y="272260"/>
                </a:lnTo>
                <a:lnTo>
                  <a:pt x="507439" y="275417"/>
                </a:lnTo>
                <a:close/>
              </a:path>
            </a:pathLst>
          </a:custGeom>
          <a:solidFill>
            <a:srgbClr val="FFC7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14501" y="6342710"/>
            <a:ext cx="8890" cy="45720"/>
          </a:xfrm>
          <a:custGeom>
            <a:avLst/>
            <a:gdLst/>
            <a:ahLst/>
            <a:cxnLst/>
            <a:rect l="l" t="t" r="r" b="b"/>
            <a:pathLst>
              <a:path w="8889" h="45720">
                <a:moveTo>
                  <a:pt x="1119" y="45313"/>
                </a:moveTo>
                <a:lnTo>
                  <a:pt x="0" y="43693"/>
                </a:lnTo>
                <a:lnTo>
                  <a:pt x="37" y="41564"/>
                </a:lnTo>
                <a:lnTo>
                  <a:pt x="632" y="33752"/>
                </a:lnTo>
                <a:lnTo>
                  <a:pt x="5217" y="8603"/>
                </a:lnTo>
                <a:lnTo>
                  <a:pt x="6329" y="0"/>
                </a:lnTo>
                <a:lnTo>
                  <a:pt x="8807" y="596"/>
                </a:lnTo>
                <a:lnTo>
                  <a:pt x="8174" y="8708"/>
                </a:lnTo>
                <a:lnTo>
                  <a:pt x="7979" y="17077"/>
                </a:lnTo>
                <a:lnTo>
                  <a:pt x="2008" y="44686"/>
                </a:lnTo>
                <a:lnTo>
                  <a:pt x="1119" y="45313"/>
                </a:lnTo>
                <a:close/>
              </a:path>
            </a:pathLst>
          </a:custGeom>
          <a:solidFill>
            <a:srgbClr val="FFC73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" name="object 20"/>
          <p:cNvGrpSpPr/>
          <p:nvPr/>
        </p:nvGrpSpPr>
        <p:grpSpPr>
          <a:xfrm>
            <a:off x="3429103" y="5644701"/>
            <a:ext cx="1410335" cy="3331210"/>
            <a:chOff x="3429103" y="5644701"/>
            <a:chExt cx="1410335" cy="3331210"/>
          </a:xfrm>
        </p:grpSpPr>
        <p:sp>
          <p:nvSpPr>
            <p:cNvPr id="21" name="object 21"/>
            <p:cNvSpPr/>
            <p:nvPr/>
          </p:nvSpPr>
          <p:spPr>
            <a:xfrm>
              <a:off x="3778283" y="6091454"/>
              <a:ext cx="1061085" cy="2884805"/>
            </a:xfrm>
            <a:custGeom>
              <a:avLst/>
              <a:gdLst/>
              <a:ahLst/>
              <a:cxnLst/>
              <a:rect l="l" t="t" r="r" b="b"/>
              <a:pathLst>
                <a:path w="1061085" h="2884804">
                  <a:moveTo>
                    <a:pt x="1019914" y="2884294"/>
                  </a:moveTo>
                  <a:lnTo>
                    <a:pt x="974296" y="2829007"/>
                  </a:lnTo>
                  <a:lnTo>
                    <a:pt x="955013" y="2792187"/>
                  </a:lnTo>
                  <a:lnTo>
                    <a:pt x="934959" y="2750079"/>
                  </a:lnTo>
                  <a:lnTo>
                    <a:pt x="914290" y="2703368"/>
                  </a:lnTo>
                  <a:lnTo>
                    <a:pt x="893159" y="2652738"/>
                  </a:lnTo>
                  <a:lnTo>
                    <a:pt x="871720" y="2598875"/>
                  </a:lnTo>
                  <a:lnTo>
                    <a:pt x="850127" y="2542464"/>
                  </a:lnTo>
                  <a:lnTo>
                    <a:pt x="828535" y="2484188"/>
                  </a:lnTo>
                  <a:lnTo>
                    <a:pt x="807097" y="2424732"/>
                  </a:lnTo>
                  <a:lnTo>
                    <a:pt x="785967" y="2364782"/>
                  </a:lnTo>
                  <a:lnTo>
                    <a:pt x="765299" y="2305022"/>
                  </a:lnTo>
                  <a:lnTo>
                    <a:pt x="745248" y="2246137"/>
                  </a:lnTo>
                  <a:lnTo>
                    <a:pt x="725967" y="2188812"/>
                  </a:lnTo>
                  <a:lnTo>
                    <a:pt x="690332" y="2081579"/>
                  </a:lnTo>
                  <a:lnTo>
                    <a:pt x="659625" y="1988802"/>
                  </a:lnTo>
                  <a:lnTo>
                    <a:pt x="646506" y="1949546"/>
                  </a:lnTo>
                  <a:lnTo>
                    <a:pt x="635080" y="1915958"/>
                  </a:lnTo>
                  <a:lnTo>
                    <a:pt x="625503" y="1888723"/>
                  </a:lnTo>
                  <a:lnTo>
                    <a:pt x="617929" y="1868526"/>
                  </a:lnTo>
                  <a:lnTo>
                    <a:pt x="598356" y="1817864"/>
                  </a:lnTo>
                  <a:lnTo>
                    <a:pt x="579591" y="1766901"/>
                  </a:lnTo>
                  <a:lnTo>
                    <a:pt x="561500" y="1715690"/>
                  </a:lnTo>
                  <a:lnTo>
                    <a:pt x="543950" y="1664283"/>
                  </a:lnTo>
                  <a:lnTo>
                    <a:pt x="526805" y="1612732"/>
                  </a:lnTo>
                  <a:lnTo>
                    <a:pt x="509933" y="1561089"/>
                  </a:lnTo>
                  <a:lnTo>
                    <a:pt x="493198" y="1509406"/>
                  </a:lnTo>
                  <a:lnTo>
                    <a:pt x="481593" y="1473979"/>
                  </a:lnTo>
                  <a:lnTo>
                    <a:pt x="468322" y="1434278"/>
                  </a:lnTo>
                  <a:lnTo>
                    <a:pt x="453527" y="1390663"/>
                  </a:lnTo>
                  <a:lnTo>
                    <a:pt x="437352" y="1343494"/>
                  </a:lnTo>
                  <a:lnTo>
                    <a:pt x="401432" y="1239930"/>
                  </a:lnTo>
                  <a:lnTo>
                    <a:pt x="340768" y="1066915"/>
                  </a:lnTo>
                  <a:lnTo>
                    <a:pt x="231089" y="755408"/>
                  </a:lnTo>
                  <a:lnTo>
                    <a:pt x="187548" y="631094"/>
                  </a:lnTo>
                  <a:lnTo>
                    <a:pt x="145910" y="511259"/>
                  </a:lnTo>
                  <a:lnTo>
                    <a:pt x="126162" y="453921"/>
                  </a:lnTo>
                  <a:lnTo>
                    <a:pt x="107317" y="398781"/>
                  </a:lnTo>
                  <a:lnTo>
                    <a:pt x="89519" y="346199"/>
                  </a:lnTo>
                  <a:lnTo>
                    <a:pt x="72911" y="296535"/>
                  </a:lnTo>
                  <a:lnTo>
                    <a:pt x="57635" y="250148"/>
                  </a:lnTo>
                  <a:lnTo>
                    <a:pt x="43834" y="207397"/>
                  </a:lnTo>
                  <a:lnTo>
                    <a:pt x="31651" y="168644"/>
                  </a:lnTo>
                  <a:lnTo>
                    <a:pt x="12709" y="104564"/>
                  </a:lnTo>
                  <a:lnTo>
                    <a:pt x="1952" y="60784"/>
                  </a:lnTo>
                  <a:lnTo>
                    <a:pt x="0" y="47406"/>
                  </a:lnTo>
                  <a:lnTo>
                    <a:pt x="522" y="40182"/>
                  </a:lnTo>
                  <a:lnTo>
                    <a:pt x="17227" y="10176"/>
                  </a:lnTo>
                  <a:lnTo>
                    <a:pt x="32475" y="0"/>
                  </a:lnTo>
                  <a:lnTo>
                    <a:pt x="49032" y="6672"/>
                  </a:lnTo>
                  <a:lnTo>
                    <a:pt x="87024" y="51011"/>
                  </a:lnTo>
                  <a:lnTo>
                    <a:pt x="119053" y="112385"/>
                  </a:lnTo>
                  <a:lnTo>
                    <a:pt x="164725" y="235724"/>
                  </a:lnTo>
                  <a:lnTo>
                    <a:pt x="199705" y="331550"/>
                  </a:lnTo>
                  <a:lnTo>
                    <a:pt x="235034" y="427377"/>
                  </a:lnTo>
                  <a:lnTo>
                    <a:pt x="270649" y="523205"/>
                  </a:lnTo>
                  <a:lnTo>
                    <a:pt x="342484" y="714861"/>
                  </a:lnTo>
                  <a:lnTo>
                    <a:pt x="486789" y="1098174"/>
                  </a:lnTo>
                  <a:lnTo>
                    <a:pt x="540466" y="1241916"/>
                  </a:lnTo>
                  <a:lnTo>
                    <a:pt x="575946" y="1337743"/>
                  </a:lnTo>
                  <a:lnTo>
                    <a:pt x="611108" y="1433570"/>
                  </a:lnTo>
                  <a:lnTo>
                    <a:pt x="645889" y="1529395"/>
                  </a:lnTo>
                  <a:lnTo>
                    <a:pt x="680364" y="1625501"/>
                  </a:lnTo>
                  <a:lnTo>
                    <a:pt x="697491" y="1673741"/>
                  </a:lnTo>
                  <a:lnTo>
                    <a:pt x="714376" y="1722065"/>
                  </a:lnTo>
                  <a:lnTo>
                    <a:pt x="730894" y="1770508"/>
                  </a:lnTo>
                  <a:lnTo>
                    <a:pt x="746923" y="1819109"/>
                  </a:lnTo>
                  <a:lnTo>
                    <a:pt x="762339" y="1867903"/>
                  </a:lnTo>
                  <a:lnTo>
                    <a:pt x="777019" y="1916927"/>
                  </a:lnTo>
                  <a:lnTo>
                    <a:pt x="783485" y="1938853"/>
                  </a:lnTo>
                  <a:lnTo>
                    <a:pt x="793059" y="1970753"/>
                  </a:lnTo>
                  <a:lnTo>
                    <a:pt x="805329" y="2011132"/>
                  </a:lnTo>
                  <a:lnTo>
                    <a:pt x="819882" y="2058495"/>
                  </a:lnTo>
                  <a:lnTo>
                    <a:pt x="836307" y="2111349"/>
                  </a:lnTo>
                  <a:lnTo>
                    <a:pt x="854189" y="2168197"/>
                  </a:lnTo>
                  <a:lnTo>
                    <a:pt x="873117" y="2227545"/>
                  </a:lnTo>
                  <a:lnTo>
                    <a:pt x="892678" y="2287899"/>
                  </a:lnTo>
                  <a:lnTo>
                    <a:pt x="912460" y="2347763"/>
                  </a:lnTo>
                  <a:lnTo>
                    <a:pt x="932049" y="2405643"/>
                  </a:lnTo>
                  <a:lnTo>
                    <a:pt x="951034" y="2460044"/>
                  </a:lnTo>
                  <a:lnTo>
                    <a:pt x="969002" y="2509471"/>
                  </a:lnTo>
                  <a:lnTo>
                    <a:pt x="985539" y="2552429"/>
                  </a:lnTo>
                  <a:lnTo>
                    <a:pt x="1019567" y="2631388"/>
                  </a:lnTo>
                  <a:lnTo>
                    <a:pt x="1037471" y="2676525"/>
                  </a:lnTo>
                  <a:lnTo>
                    <a:pt x="1051754" y="2722373"/>
                  </a:lnTo>
                  <a:lnTo>
                    <a:pt x="1060223" y="2768468"/>
                  </a:lnTo>
                  <a:lnTo>
                    <a:pt x="1060685" y="2814348"/>
                  </a:lnTo>
                  <a:lnTo>
                    <a:pt x="1050946" y="2859551"/>
                  </a:lnTo>
                  <a:lnTo>
                    <a:pt x="1047829" y="2867265"/>
                  </a:lnTo>
                  <a:lnTo>
                    <a:pt x="1043682" y="2874459"/>
                  </a:lnTo>
                  <a:lnTo>
                    <a:pt x="1038257" y="2880333"/>
                  </a:lnTo>
                  <a:lnTo>
                    <a:pt x="1031307" y="2884086"/>
                  </a:lnTo>
                  <a:lnTo>
                    <a:pt x="1019914" y="2884294"/>
                  </a:lnTo>
                  <a:close/>
                </a:path>
              </a:pathLst>
            </a:custGeom>
            <a:solidFill>
              <a:srgbClr val="FF4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429103" y="5644701"/>
              <a:ext cx="631190" cy="722630"/>
            </a:xfrm>
            <a:custGeom>
              <a:avLst/>
              <a:gdLst/>
              <a:ahLst/>
              <a:cxnLst/>
              <a:rect l="l" t="t" r="r" b="b"/>
              <a:pathLst>
                <a:path w="631189" h="722629">
                  <a:moveTo>
                    <a:pt x="286236" y="722346"/>
                  </a:moveTo>
                  <a:lnTo>
                    <a:pt x="274477" y="672280"/>
                  </a:lnTo>
                  <a:lnTo>
                    <a:pt x="266754" y="621433"/>
                  </a:lnTo>
                  <a:lnTo>
                    <a:pt x="263104" y="570134"/>
                  </a:lnTo>
                  <a:lnTo>
                    <a:pt x="263562" y="518709"/>
                  </a:lnTo>
                  <a:lnTo>
                    <a:pt x="224775" y="526212"/>
                  </a:lnTo>
                  <a:lnTo>
                    <a:pt x="180125" y="536498"/>
                  </a:lnTo>
                  <a:lnTo>
                    <a:pt x="132499" y="546280"/>
                  </a:lnTo>
                  <a:lnTo>
                    <a:pt x="84784" y="552271"/>
                  </a:lnTo>
                  <a:lnTo>
                    <a:pt x="39865" y="551184"/>
                  </a:lnTo>
                  <a:lnTo>
                    <a:pt x="79177" y="517105"/>
                  </a:lnTo>
                  <a:lnTo>
                    <a:pt x="125088" y="475685"/>
                  </a:lnTo>
                  <a:lnTo>
                    <a:pt x="162026" y="436134"/>
                  </a:lnTo>
                  <a:lnTo>
                    <a:pt x="174420" y="407664"/>
                  </a:lnTo>
                  <a:lnTo>
                    <a:pt x="153107" y="388547"/>
                  </a:lnTo>
                  <a:lnTo>
                    <a:pt x="107629" y="367130"/>
                  </a:lnTo>
                  <a:lnTo>
                    <a:pt x="51941" y="343462"/>
                  </a:lnTo>
                  <a:lnTo>
                    <a:pt x="0" y="317592"/>
                  </a:lnTo>
                  <a:lnTo>
                    <a:pt x="52449" y="305390"/>
                  </a:lnTo>
                  <a:lnTo>
                    <a:pt x="102268" y="293615"/>
                  </a:lnTo>
                  <a:lnTo>
                    <a:pt x="153462" y="278823"/>
                  </a:lnTo>
                  <a:lnTo>
                    <a:pt x="210038" y="257571"/>
                  </a:lnTo>
                  <a:lnTo>
                    <a:pt x="198768" y="206771"/>
                  </a:lnTo>
                  <a:lnTo>
                    <a:pt x="189864" y="155504"/>
                  </a:lnTo>
                  <a:lnTo>
                    <a:pt x="183339" y="103879"/>
                  </a:lnTo>
                  <a:lnTo>
                    <a:pt x="179208" y="52007"/>
                  </a:lnTo>
                  <a:lnTo>
                    <a:pt x="177484" y="0"/>
                  </a:lnTo>
                  <a:lnTo>
                    <a:pt x="215168" y="29094"/>
                  </a:lnTo>
                  <a:lnTo>
                    <a:pt x="250412" y="61099"/>
                  </a:lnTo>
                  <a:lnTo>
                    <a:pt x="283012" y="95795"/>
                  </a:lnTo>
                  <a:lnTo>
                    <a:pt x="312762" y="132964"/>
                  </a:lnTo>
                  <a:lnTo>
                    <a:pt x="339455" y="172385"/>
                  </a:lnTo>
                  <a:lnTo>
                    <a:pt x="373437" y="134067"/>
                  </a:lnTo>
                  <a:lnTo>
                    <a:pt x="411509" y="99806"/>
                  </a:lnTo>
                  <a:lnTo>
                    <a:pt x="453169" y="70008"/>
                  </a:lnTo>
                  <a:lnTo>
                    <a:pt x="497910" y="45078"/>
                  </a:lnTo>
                  <a:lnTo>
                    <a:pt x="489167" y="92458"/>
                  </a:lnTo>
                  <a:lnTo>
                    <a:pt x="480051" y="139767"/>
                  </a:lnTo>
                  <a:lnTo>
                    <a:pt x="470562" y="187003"/>
                  </a:lnTo>
                  <a:lnTo>
                    <a:pt x="460701" y="234163"/>
                  </a:lnTo>
                  <a:lnTo>
                    <a:pt x="450468" y="281243"/>
                  </a:lnTo>
                  <a:lnTo>
                    <a:pt x="494433" y="268259"/>
                  </a:lnTo>
                  <a:lnTo>
                    <a:pt x="539358" y="259131"/>
                  </a:lnTo>
                  <a:lnTo>
                    <a:pt x="584904" y="253913"/>
                  </a:lnTo>
                  <a:lnTo>
                    <a:pt x="630730" y="252657"/>
                  </a:lnTo>
                  <a:lnTo>
                    <a:pt x="597123" y="286833"/>
                  </a:lnTo>
                  <a:lnTo>
                    <a:pt x="561713" y="319136"/>
                  </a:lnTo>
                  <a:lnTo>
                    <a:pt x="524606" y="349475"/>
                  </a:lnTo>
                  <a:lnTo>
                    <a:pt x="485908" y="377758"/>
                  </a:lnTo>
                  <a:lnTo>
                    <a:pt x="526640" y="414066"/>
                  </a:lnTo>
                  <a:lnTo>
                    <a:pt x="563543" y="454263"/>
                  </a:lnTo>
                  <a:lnTo>
                    <a:pt x="596269" y="497927"/>
                  </a:lnTo>
                  <a:lnTo>
                    <a:pt x="624469" y="544640"/>
                  </a:lnTo>
                  <a:lnTo>
                    <a:pt x="573406" y="535127"/>
                  </a:lnTo>
                  <a:lnTo>
                    <a:pt x="522039" y="527422"/>
                  </a:lnTo>
                  <a:lnTo>
                    <a:pt x="470432" y="521530"/>
                  </a:lnTo>
                  <a:lnTo>
                    <a:pt x="418648" y="517462"/>
                  </a:lnTo>
                  <a:lnTo>
                    <a:pt x="412094" y="517064"/>
                  </a:lnTo>
                  <a:lnTo>
                    <a:pt x="405102" y="516809"/>
                  </a:lnTo>
                  <a:lnTo>
                    <a:pt x="395016" y="522695"/>
                  </a:lnTo>
                  <a:lnTo>
                    <a:pt x="389214" y="531364"/>
                  </a:lnTo>
                  <a:lnTo>
                    <a:pt x="360351" y="577368"/>
                  </a:lnTo>
                  <a:lnTo>
                    <a:pt x="333534" y="624595"/>
                  </a:lnTo>
                  <a:lnTo>
                    <a:pt x="308813" y="672952"/>
                  </a:lnTo>
                  <a:lnTo>
                    <a:pt x="286236" y="722346"/>
                  </a:lnTo>
                  <a:close/>
                </a:path>
              </a:pathLst>
            </a:custGeom>
            <a:solidFill>
              <a:srgbClr val="FFC7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0868DDF-52D6-C029-E0E1-45A5D406848D}"/>
              </a:ext>
            </a:extLst>
          </p:cNvPr>
          <p:cNvSpPr txBox="1"/>
          <p:nvPr/>
        </p:nvSpPr>
        <p:spPr>
          <a:xfrm>
            <a:off x="2016148" y="844698"/>
            <a:ext cx="685914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6600" b="1" dirty="0" smtClean="0">
                <a:solidFill>
                  <a:srgbClr val="EDED85"/>
                </a:solidFill>
                <a:latin typeface="Aptos" panose="020B0004020202020204" pitchFamily="34" charset="0"/>
              </a:rPr>
              <a:t>Χαρούμενη </a:t>
            </a:r>
            <a:r>
              <a:rPr lang="el-GR" sz="6600" b="1" dirty="0" err="1" smtClean="0">
                <a:solidFill>
                  <a:srgbClr val="EDED85"/>
                </a:solidFill>
                <a:latin typeface="Aptos" panose="020B0004020202020204" pitchFamily="34" charset="0"/>
              </a:rPr>
              <a:t>Ευρωπαική</a:t>
            </a:r>
            <a:r>
              <a:rPr lang="el-GR" sz="6600" b="1" dirty="0" smtClean="0">
                <a:solidFill>
                  <a:srgbClr val="EDED85"/>
                </a:solidFill>
                <a:latin typeface="Aptos" panose="020B0004020202020204" pitchFamily="34" charset="0"/>
              </a:rPr>
              <a:t> ημέρα για την Μυασθένεια</a:t>
            </a:r>
            <a:r>
              <a:rPr lang="en-GB" sz="6600" b="1" i="0" dirty="0" smtClean="0">
                <a:solidFill>
                  <a:srgbClr val="EDED85"/>
                </a:solidFill>
                <a:effectLst/>
                <a:latin typeface="Aptos" panose="020B0004020202020204" pitchFamily="34" charset="0"/>
              </a:rPr>
              <a:t>!</a:t>
            </a:r>
            <a:endParaRPr lang="en-GB" sz="6600" b="1" dirty="0">
              <a:solidFill>
                <a:srgbClr val="EDED85"/>
              </a:solidFill>
              <a:latin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781464"/>
            <a:ext cx="10286999" cy="550553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20EBEFE-2B09-0D1B-BF31-0789EF1B53F6}"/>
              </a:ext>
            </a:extLst>
          </p:cNvPr>
          <p:cNvSpPr txBox="1"/>
          <p:nvPr/>
        </p:nvSpPr>
        <p:spPr>
          <a:xfrm>
            <a:off x="533399" y="1409700"/>
            <a:ext cx="922020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6600" b="1" i="0" dirty="0" smtClean="0">
                <a:solidFill>
                  <a:srgbClr val="AEEAAE"/>
                </a:solidFill>
                <a:effectLst/>
              </a:rPr>
              <a:t>Ενωθείτε μαζί μας στην προσπάθεια  ευαισθητοποίησης για την </a:t>
            </a:r>
            <a:r>
              <a:rPr lang="en-US" sz="6600" b="1" i="0" dirty="0" smtClean="0">
                <a:solidFill>
                  <a:srgbClr val="AEEAAE"/>
                </a:solidFill>
                <a:effectLst/>
              </a:rPr>
              <a:t>MG </a:t>
            </a:r>
            <a:r>
              <a:rPr lang="el-GR" sz="6600" b="1" i="0" smtClean="0">
                <a:solidFill>
                  <a:srgbClr val="AEEAAE"/>
                </a:solidFill>
                <a:effectLst/>
              </a:rPr>
              <a:t>και την </a:t>
            </a:r>
            <a:r>
              <a:rPr lang="el-GR" sz="6600" b="1" i="0" dirty="0" smtClean="0">
                <a:solidFill>
                  <a:srgbClr val="AEEAAE"/>
                </a:solidFill>
                <a:effectLst/>
              </a:rPr>
              <a:t>υποστήριξη όσων ζουν </a:t>
            </a:r>
            <a:r>
              <a:rPr lang="el-GR" sz="6600" b="1" i="0" smtClean="0">
                <a:solidFill>
                  <a:srgbClr val="AEEAAE"/>
                </a:solidFill>
                <a:effectLst/>
              </a:rPr>
              <a:t>με αυτήν </a:t>
            </a:r>
            <a:r>
              <a:rPr lang="en-GB" sz="6600" b="1" i="0" dirty="0" smtClean="0">
                <a:solidFill>
                  <a:srgbClr val="AEEAAE"/>
                </a:solidFill>
                <a:effectLst/>
              </a:rPr>
              <a:t>!</a:t>
            </a:r>
            <a:endParaRPr lang="en-GB" sz="6600" b="1" dirty="0">
              <a:solidFill>
                <a:srgbClr val="EDED85"/>
              </a:solidFill>
              <a:latin typeface="Aptos" panose="020B00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24</Words>
  <Application>Microsoft Office PowerPoint</Application>
  <PresentationFormat>Προσαρμογή</PresentationFormat>
  <Paragraphs>2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Office Theme</vt:lpstr>
      <vt:lpstr>Διαφάνεια 1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June  (Instagram Post)</dc:title>
  <dc:creator>Marie Elise Adriansens</dc:creator>
  <cp:keywords>DAGGJQBosXQ,BAERIN-tRQ4</cp:keywords>
  <cp:lastModifiedBy>surikenjim</cp:lastModifiedBy>
  <cp:revision>2</cp:revision>
  <dcterms:created xsi:type="dcterms:W3CDTF">2024-05-31T09:50:53Z</dcterms:created>
  <dcterms:modified xsi:type="dcterms:W3CDTF">2024-06-01T21:19:01Z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2024-05-31T00:00:00Z</vt:filetime>
  </property>
  <property fmtid="{D5CDD505-2E9C-101B-9397-08002B2CF9AE}" pid="3" name="Creator">
    <vt:lpwstr>Canva</vt:lpwstr>
  </property>
  <property fmtid="{D5CDD505-2E9C-101B-9397-08002B2CF9AE}" pid="4" name="LastSaved">
    <vt:filetime>2024-05-31T00:00:00Z</vt:filetime>
  </property>
</Properties>
</file>